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86" r:id="rId13"/>
    <p:sldId id="285" r:id="rId14"/>
    <p:sldId id="284" r:id="rId15"/>
    <p:sldId id="283" r:id="rId16"/>
    <p:sldId id="282" r:id="rId17"/>
    <p:sldId id="281" r:id="rId18"/>
    <p:sldId id="280" r:id="rId19"/>
    <p:sldId id="279" r:id="rId20"/>
    <p:sldId id="278" r:id="rId21"/>
    <p:sldId id="277" r:id="rId22"/>
    <p:sldId id="267" r:id="rId23"/>
    <p:sldId id="288" r:id="rId24"/>
    <p:sldId id="287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3FF3C-1920-194A-9803-2405BD332900}" v="3" dt="2022-01-30T21:33:16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/>
  </p:normalViewPr>
  <p:slideViewPr>
    <p:cSldViewPr snapToGrid="0" snapToObjects="1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Кольцов" userId="3584f4e49653d622" providerId="LiveId" clId="{7733FF3C-1920-194A-9803-2405BD332900}"/>
    <pc:docChg chg="undo custSel addSld delSld modSld">
      <pc:chgData name="Сергей Кольцов" userId="3584f4e49653d622" providerId="LiveId" clId="{7733FF3C-1920-194A-9803-2405BD332900}" dt="2022-01-30T21:33:22.515" v="113" actId="26606"/>
      <pc:docMkLst>
        <pc:docMk/>
      </pc:docMkLst>
      <pc:sldChg chg="addSp delSp modSp mod">
        <pc:chgData name="Сергей Кольцов" userId="3584f4e49653d622" providerId="LiveId" clId="{7733FF3C-1920-194A-9803-2405BD332900}" dt="2022-01-30T16:45:39.861" v="75" actId="1038"/>
        <pc:sldMkLst>
          <pc:docMk/>
          <pc:sldMk cId="1026074922" sldId="258"/>
        </pc:sldMkLst>
        <pc:spChg chg="mod">
          <ac:chgData name="Сергей Кольцов" userId="3584f4e49653d622" providerId="LiveId" clId="{7733FF3C-1920-194A-9803-2405BD332900}" dt="2022-01-30T16:45:15.941" v="42" actId="20577"/>
          <ac:spMkLst>
            <pc:docMk/>
            <pc:sldMk cId="1026074922" sldId="258"/>
            <ac:spMk id="3" creationId="{73A40870-13E5-2345-B9E7-7A0A2533CFBB}"/>
          </ac:spMkLst>
        </pc:spChg>
        <pc:spChg chg="add del mod">
          <ac:chgData name="Сергей Кольцов" userId="3584f4e49653d622" providerId="LiveId" clId="{7733FF3C-1920-194A-9803-2405BD332900}" dt="2022-01-30T16:45:39.861" v="75" actId="1038"/>
          <ac:spMkLst>
            <pc:docMk/>
            <pc:sldMk cId="1026074922" sldId="258"/>
            <ac:spMk id="20" creationId="{F80C298F-082C-664D-A7FF-A9C303CDDFD3}"/>
          </ac:spMkLst>
        </pc:spChg>
      </pc:sldChg>
      <pc:sldChg chg="addSp modSp mod setBg">
        <pc:chgData name="Сергей Кольцов" userId="3584f4e49653d622" providerId="LiveId" clId="{7733FF3C-1920-194A-9803-2405BD332900}" dt="2022-01-30T21:33:22.515" v="113" actId="26606"/>
        <pc:sldMkLst>
          <pc:docMk/>
          <pc:sldMk cId="77515174" sldId="261"/>
        </pc:sldMkLst>
        <pc:picChg chg="add mod">
          <ac:chgData name="Сергей Кольцов" userId="3584f4e49653d622" providerId="LiveId" clId="{7733FF3C-1920-194A-9803-2405BD332900}" dt="2022-01-30T21:33:22.515" v="113" actId="26606"/>
          <ac:picMkLst>
            <pc:docMk/>
            <pc:sldMk cId="77515174" sldId="261"/>
            <ac:picMk id="3" creationId="{1797BFC0-6AB9-CB42-A3D6-864B1E5910B0}"/>
          </ac:picMkLst>
        </pc:picChg>
      </pc:sldChg>
      <pc:sldChg chg="del">
        <pc:chgData name="Сергей Кольцов" userId="3584f4e49653d622" providerId="LiveId" clId="{7733FF3C-1920-194A-9803-2405BD332900}" dt="2022-01-30T16:09:27.817" v="26" actId="2696"/>
        <pc:sldMkLst>
          <pc:docMk/>
          <pc:sldMk cId="3468910917" sldId="263"/>
        </pc:sldMkLst>
      </pc:sldChg>
      <pc:sldChg chg="del">
        <pc:chgData name="Сергей Кольцов" userId="3584f4e49653d622" providerId="LiveId" clId="{7733FF3C-1920-194A-9803-2405BD332900}" dt="2022-01-30T16:09:27.817" v="26" actId="2696"/>
        <pc:sldMkLst>
          <pc:docMk/>
          <pc:sldMk cId="299330888" sldId="264"/>
        </pc:sldMkLst>
      </pc:sldChg>
      <pc:sldChg chg="del">
        <pc:chgData name="Сергей Кольцов" userId="3584f4e49653d622" providerId="LiveId" clId="{7733FF3C-1920-194A-9803-2405BD332900}" dt="2022-01-30T16:09:27.817" v="26" actId="2696"/>
        <pc:sldMkLst>
          <pc:docMk/>
          <pc:sldMk cId="1718866592" sldId="265"/>
        </pc:sldMkLst>
      </pc:sldChg>
      <pc:sldChg chg="del">
        <pc:chgData name="Сергей Кольцов" userId="3584f4e49653d622" providerId="LiveId" clId="{7733FF3C-1920-194A-9803-2405BD332900}" dt="2022-01-30T16:09:27.817" v="26" actId="2696"/>
        <pc:sldMkLst>
          <pc:docMk/>
          <pc:sldMk cId="1229956158" sldId="266"/>
        </pc:sldMkLst>
      </pc:sldChg>
      <pc:sldChg chg="addSp modSp mod">
        <pc:chgData name="Сергей Кольцов" userId="3584f4e49653d622" providerId="LiveId" clId="{7733FF3C-1920-194A-9803-2405BD332900}" dt="2022-01-30T20:54:44.065" v="106" actId="20577"/>
        <pc:sldMkLst>
          <pc:docMk/>
          <pc:sldMk cId="2458062541" sldId="267"/>
        </pc:sldMkLst>
        <pc:spChg chg="mod">
          <ac:chgData name="Сергей Кольцов" userId="3584f4e49653d622" providerId="LiveId" clId="{7733FF3C-1920-194A-9803-2405BD332900}" dt="2022-01-30T20:54:17.481" v="101" actId="20577"/>
          <ac:spMkLst>
            <pc:docMk/>
            <pc:sldMk cId="2458062541" sldId="267"/>
            <ac:spMk id="3" creationId="{73A40870-13E5-2345-B9E7-7A0A2533CFBB}"/>
          </ac:spMkLst>
        </pc:spChg>
        <pc:spChg chg="add mod">
          <ac:chgData name="Сергей Кольцов" userId="3584f4e49653d622" providerId="LiveId" clId="{7733FF3C-1920-194A-9803-2405BD332900}" dt="2022-01-30T20:54:44.065" v="106" actId="20577"/>
          <ac:spMkLst>
            <pc:docMk/>
            <pc:sldMk cId="2458062541" sldId="267"/>
            <ac:spMk id="20" creationId="{E0269378-00B7-3C4C-A571-662C10B8722E}"/>
          </ac:spMkLst>
        </pc:spChg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175514826" sldId="268"/>
        </pc:sldMkLst>
      </pc:sldChg>
      <pc:sldChg chg="add">
        <pc:chgData name="Сергей Кольцов" userId="3584f4e49653d622" providerId="LiveId" clId="{7733FF3C-1920-194A-9803-2405BD332900}" dt="2022-01-30T16:45:43.490" v="76" actId="2890"/>
        <pc:sldMkLst>
          <pc:docMk/>
          <pc:sldMk cId="2563411509" sldId="268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1808976021" sldId="269"/>
        </pc:sldMkLst>
      </pc:sldChg>
      <pc:sldChg chg="add">
        <pc:chgData name="Сергей Кольцов" userId="3584f4e49653d622" providerId="LiveId" clId="{7733FF3C-1920-194A-9803-2405BD332900}" dt="2022-01-30T16:45:45.420" v="77" actId="2890"/>
        <pc:sldMkLst>
          <pc:docMk/>
          <pc:sldMk cId="3645178704" sldId="269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3050790452" sldId="270"/>
        </pc:sldMkLst>
      </pc:sldChg>
      <pc:sldChg chg="add">
        <pc:chgData name="Сергей Кольцов" userId="3584f4e49653d622" providerId="LiveId" clId="{7733FF3C-1920-194A-9803-2405BD332900}" dt="2022-01-30T16:45:47.097" v="78" actId="2890"/>
        <pc:sldMkLst>
          <pc:docMk/>
          <pc:sldMk cId="4005122273" sldId="270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3104919055" sldId="271"/>
        </pc:sldMkLst>
      </pc:sldChg>
      <pc:sldChg chg="add">
        <pc:chgData name="Сергей Кольцов" userId="3584f4e49653d622" providerId="LiveId" clId="{7733FF3C-1920-194A-9803-2405BD332900}" dt="2022-01-30T16:45:48.535" v="79" actId="2890"/>
        <pc:sldMkLst>
          <pc:docMk/>
          <pc:sldMk cId="4018918080" sldId="271"/>
        </pc:sldMkLst>
      </pc:sldChg>
      <pc:sldChg chg="add">
        <pc:chgData name="Сергей Кольцов" userId="3584f4e49653d622" providerId="LiveId" clId="{7733FF3C-1920-194A-9803-2405BD332900}" dt="2022-01-30T16:45:50.271" v="80" actId="2890"/>
        <pc:sldMkLst>
          <pc:docMk/>
          <pc:sldMk cId="237323934" sldId="272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1146374491" sldId="272"/>
        </pc:sldMkLst>
      </pc:sldChg>
      <pc:sldChg chg="add">
        <pc:chgData name="Сергей Кольцов" userId="3584f4e49653d622" providerId="LiveId" clId="{7733FF3C-1920-194A-9803-2405BD332900}" dt="2022-01-30T16:45:51.809" v="81" actId="2890"/>
        <pc:sldMkLst>
          <pc:docMk/>
          <pc:sldMk cId="1809785147" sldId="273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3545237358" sldId="273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1423879052" sldId="274"/>
        </pc:sldMkLst>
      </pc:sldChg>
      <pc:sldChg chg="add">
        <pc:chgData name="Сергей Кольцов" userId="3584f4e49653d622" providerId="LiveId" clId="{7733FF3C-1920-194A-9803-2405BD332900}" dt="2022-01-30T16:45:53.517" v="82" actId="2890"/>
        <pc:sldMkLst>
          <pc:docMk/>
          <pc:sldMk cId="4214811994" sldId="274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2195354541" sldId="275"/>
        </pc:sldMkLst>
      </pc:sldChg>
      <pc:sldChg chg="add">
        <pc:chgData name="Сергей Кольцов" userId="3584f4e49653d622" providerId="LiveId" clId="{7733FF3C-1920-194A-9803-2405BD332900}" dt="2022-01-30T16:45:55.312" v="83" actId="2890"/>
        <pc:sldMkLst>
          <pc:docMk/>
          <pc:sldMk cId="2767296297" sldId="275"/>
        </pc:sldMkLst>
      </pc:sldChg>
      <pc:sldChg chg="add del">
        <pc:chgData name="Сергей Кольцов" userId="3584f4e49653d622" providerId="LiveId" clId="{7733FF3C-1920-194A-9803-2405BD332900}" dt="2022-01-30T16:45:19.845" v="43" actId="2696"/>
        <pc:sldMkLst>
          <pc:docMk/>
          <pc:sldMk cId="837414874" sldId="276"/>
        </pc:sldMkLst>
      </pc:sldChg>
      <pc:sldChg chg="add">
        <pc:chgData name="Сергей Кольцов" userId="3584f4e49653d622" providerId="LiveId" clId="{7733FF3C-1920-194A-9803-2405BD332900}" dt="2022-01-30T16:45:56.815" v="84" actId="2890"/>
        <pc:sldMkLst>
          <pc:docMk/>
          <pc:sldMk cId="2804476424" sldId="276"/>
        </pc:sldMkLst>
      </pc:sldChg>
      <pc:sldChg chg="add">
        <pc:chgData name="Сергей Кольцов" userId="3584f4e49653d622" providerId="LiveId" clId="{7733FF3C-1920-194A-9803-2405BD332900}" dt="2022-01-30T20:53:03.352" v="85" actId="2890"/>
        <pc:sldMkLst>
          <pc:docMk/>
          <pc:sldMk cId="1272455887" sldId="277"/>
        </pc:sldMkLst>
      </pc:sldChg>
      <pc:sldChg chg="add">
        <pc:chgData name="Сергей Кольцов" userId="3584f4e49653d622" providerId="LiveId" clId="{7733FF3C-1920-194A-9803-2405BD332900}" dt="2022-01-30T20:53:05.313" v="86" actId="2890"/>
        <pc:sldMkLst>
          <pc:docMk/>
          <pc:sldMk cId="534843951" sldId="278"/>
        </pc:sldMkLst>
      </pc:sldChg>
      <pc:sldChg chg="add">
        <pc:chgData name="Сергей Кольцов" userId="3584f4e49653d622" providerId="LiveId" clId="{7733FF3C-1920-194A-9803-2405BD332900}" dt="2022-01-30T20:53:07.027" v="87" actId="2890"/>
        <pc:sldMkLst>
          <pc:docMk/>
          <pc:sldMk cId="4200238844" sldId="279"/>
        </pc:sldMkLst>
      </pc:sldChg>
      <pc:sldChg chg="add">
        <pc:chgData name="Сергей Кольцов" userId="3584f4e49653d622" providerId="LiveId" clId="{7733FF3C-1920-194A-9803-2405BD332900}" dt="2022-01-30T20:53:08.856" v="88" actId="2890"/>
        <pc:sldMkLst>
          <pc:docMk/>
          <pc:sldMk cId="1115800215" sldId="280"/>
        </pc:sldMkLst>
      </pc:sldChg>
      <pc:sldChg chg="add">
        <pc:chgData name="Сергей Кольцов" userId="3584f4e49653d622" providerId="LiveId" clId="{7733FF3C-1920-194A-9803-2405BD332900}" dt="2022-01-30T20:53:10.491" v="89" actId="2890"/>
        <pc:sldMkLst>
          <pc:docMk/>
          <pc:sldMk cId="3422276458" sldId="281"/>
        </pc:sldMkLst>
      </pc:sldChg>
      <pc:sldChg chg="add">
        <pc:chgData name="Сергей Кольцов" userId="3584f4e49653d622" providerId="LiveId" clId="{7733FF3C-1920-194A-9803-2405BD332900}" dt="2022-01-30T20:53:12.203" v="90" actId="2890"/>
        <pc:sldMkLst>
          <pc:docMk/>
          <pc:sldMk cId="728118005" sldId="282"/>
        </pc:sldMkLst>
      </pc:sldChg>
      <pc:sldChg chg="add">
        <pc:chgData name="Сергей Кольцов" userId="3584f4e49653d622" providerId="LiveId" clId="{7733FF3C-1920-194A-9803-2405BD332900}" dt="2022-01-30T20:53:13.989" v="91" actId="2890"/>
        <pc:sldMkLst>
          <pc:docMk/>
          <pc:sldMk cId="1752061691" sldId="283"/>
        </pc:sldMkLst>
      </pc:sldChg>
      <pc:sldChg chg="add">
        <pc:chgData name="Сергей Кольцов" userId="3584f4e49653d622" providerId="LiveId" clId="{7733FF3C-1920-194A-9803-2405BD332900}" dt="2022-01-30T20:53:15.497" v="92" actId="2890"/>
        <pc:sldMkLst>
          <pc:docMk/>
          <pc:sldMk cId="944984762" sldId="284"/>
        </pc:sldMkLst>
      </pc:sldChg>
      <pc:sldChg chg="add">
        <pc:chgData name="Сергей Кольцов" userId="3584f4e49653d622" providerId="LiveId" clId="{7733FF3C-1920-194A-9803-2405BD332900}" dt="2022-01-30T20:53:18.151" v="93" actId="2890"/>
        <pc:sldMkLst>
          <pc:docMk/>
          <pc:sldMk cId="15881039" sldId="285"/>
        </pc:sldMkLst>
      </pc:sldChg>
      <pc:sldChg chg="add">
        <pc:chgData name="Сергей Кольцов" userId="3584f4e49653d622" providerId="LiveId" clId="{7733FF3C-1920-194A-9803-2405BD332900}" dt="2022-01-30T20:53:19.948" v="94" actId="2890"/>
        <pc:sldMkLst>
          <pc:docMk/>
          <pc:sldMk cId="1615911361" sldId="286"/>
        </pc:sldMkLst>
      </pc:sldChg>
      <pc:sldChg chg="add del">
        <pc:chgData name="Сергей Кольцов" userId="3584f4e49653d622" providerId="LiveId" clId="{7733FF3C-1920-194A-9803-2405BD332900}" dt="2022-01-30T20:54:47.188" v="107" actId="2696"/>
        <pc:sldMkLst>
          <pc:docMk/>
          <pc:sldMk cId="720390984" sldId="287"/>
        </pc:sldMkLst>
      </pc:sldChg>
      <pc:sldChg chg="add">
        <pc:chgData name="Сергей Кольцов" userId="3584f4e49653d622" providerId="LiveId" clId="{7733FF3C-1920-194A-9803-2405BD332900}" dt="2022-01-30T20:54:50.253" v="108" actId="2890"/>
        <pc:sldMkLst>
          <pc:docMk/>
          <pc:sldMk cId="3642746346" sldId="287"/>
        </pc:sldMkLst>
      </pc:sldChg>
      <pc:sldChg chg="add">
        <pc:chgData name="Сергей Кольцов" userId="3584f4e49653d622" providerId="LiveId" clId="{7733FF3C-1920-194A-9803-2405BD332900}" dt="2022-01-30T20:54:52.095" v="109" actId="2890"/>
        <pc:sldMkLst>
          <pc:docMk/>
          <pc:sldMk cId="1084535792" sldId="288"/>
        </pc:sldMkLst>
      </pc:sldChg>
      <pc:sldChg chg="add del">
        <pc:chgData name="Сергей Кольцов" userId="3584f4e49653d622" providerId="LiveId" clId="{7733FF3C-1920-194A-9803-2405BD332900}" dt="2022-01-30T20:54:47.188" v="107" actId="2696"/>
        <pc:sldMkLst>
          <pc:docMk/>
          <pc:sldMk cId="1619005195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3F0F-7548-9B48-A54B-11E40A8A3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188E1F-2530-6D43-B399-A4E669E90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007D6-D032-664F-B4A3-2D412D36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423BF-CB0C-804A-8D21-0FD7C74E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32D8E-1A95-E745-8E52-71A2970B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7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F5ED2-78D5-504B-8C34-2621F5D6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381A5B-B403-A049-B712-DF339100A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05CC3-C841-4A43-86E2-DE1D70E4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2C8D1-0C59-E94D-A53E-DE08514F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EF2D6-8065-D747-B509-2FD7F9DF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2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76CBDA-436F-E046-9E5D-41B40003A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16A8D1-99A3-5C44-9670-93000AF21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329A3-F8F3-8F40-AA5E-E2B19BC4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610DD-B4A9-1648-B169-DF4A746D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4C1D3B-6822-834E-945E-D678AAB9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67611-0C16-DD48-99F6-3789DDEA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499CD-5035-E64A-B8F8-A16AFE71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5F7B2-1C6F-5043-A652-B94E28D7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E8666-3700-0143-BEF2-7957A3DB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2F02B-FC3B-5F4F-986F-5E8F5A63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96671-9E49-014A-AFC9-938EAD76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6D1FB-2E0C-A548-AA7A-4EC5331C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08987-A9DC-3847-B37B-A9F35C14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36F5C-BAD8-0646-8138-6598466B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328AD-2532-924C-AE66-ECD57F5A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F8B9-1B6E-7C4F-B084-00F0EDC7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D7D0B-44AF-6842-A848-DCF1AF40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6C8862-43EA-8949-B223-ED857FC1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7D233-EA0F-0047-96C0-F2179EF9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90BDE-A9DB-C041-BB82-381EC2DD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87681-A93B-B140-B160-9A8659DE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C7CD6-6537-6B4A-AFEB-7F0781F3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54BEBE-F2EA-D94C-B333-CBFB60C18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EA2FD-D361-8B40-98B3-3922A093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D552B8-D538-EF47-9226-17BAEE49F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BC0082-2060-2548-AE2F-02240A4AB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A2EC33-6996-9E47-85FE-4E7901F6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AC4AD-58FA-1B49-AFD1-0DC6907E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A7566D-92D4-6543-9254-2A5A01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1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00761-A52F-4C4D-9305-9F18A8FC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AFC76C-7112-A24D-9B0C-1A0F1CCF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47EE8F-C8FB-BA44-8EA1-1F03A391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2B1987-9504-344F-B8A8-A12251BB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1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A209F-3D8E-CB4E-BE8C-B7ACEA5F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C6C183-4A09-3246-822C-52667F1C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79F8B2-9473-F743-A269-2D941C12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4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A921-EC69-5B4F-95C3-8F4B6DFF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F494C-FD7F-5449-BCB5-2D90F6985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AEA2E8-C6C1-BA4C-BD82-5F4BEA635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8DC8DB-2F99-0342-8057-54F6129C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7DD6A2-F696-C84F-826D-96ACD557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BBDC73-D2BD-CC48-BE40-6E40EB28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D5841-8494-A540-902E-D9D11D20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46CB69-B6D3-0C4A-B98D-70C904F0F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3ACE09-B148-3A4F-A1A0-943374E41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840D3B-9FFD-1D4A-8914-1876347F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7018E3-F4C2-B740-9269-19FEE5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D9D87-3FBC-FD4B-9D5F-515E685F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87BF6-CA87-5543-ADD1-5B07606D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A10C98-F72A-E04C-B059-770172DB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7A639-CD03-6F42-8C99-AB5481CE2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DC48-879D-9743-A59F-311811BFB68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5D8CB-1D7A-9E46-BF03-019EE3AD1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F986F-DCB2-B94D-BA5D-5ED1CADA8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8D63-FCDD-3842-8C1A-D08FB2CE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08721A-6DA8-114C-937A-E3ED1D6D5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5" t="12141" r="9371" b="72955"/>
          <a:stretch/>
        </p:blipFill>
        <p:spPr>
          <a:xfrm>
            <a:off x="20" y="921440"/>
            <a:ext cx="12191980" cy="1021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4FFB47-6DDC-DB4E-B7B4-126C4BD56B4E}"/>
              </a:ext>
            </a:extLst>
          </p:cNvPr>
          <p:cNvSpPr txBox="1"/>
          <p:nvPr/>
        </p:nvSpPr>
        <p:spPr>
          <a:xfrm>
            <a:off x="4522223" y="2203844"/>
            <a:ext cx="755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юного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99018-F515-CA46-842D-59F36A2D95F4}"/>
              </a:ext>
            </a:extLst>
          </p:cNvPr>
          <p:cNvSpPr txBox="1"/>
          <p:nvPr/>
        </p:nvSpPr>
        <p:spPr>
          <a:xfrm>
            <a:off x="1019735" y="4187819"/>
            <a:ext cx="1015253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марафон по физике и астрономии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2022 года)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4CB65-5BF0-C645-87FF-2D035C617648}"/>
              </a:ext>
            </a:extLst>
          </p:cNvPr>
          <p:cNvSpPr txBox="1"/>
          <p:nvPr/>
        </p:nvSpPr>
        <p:spPr>
          <a:xfrm>
            <a:off x="797388" y="5450700"/>
            <a:ext cx="213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 имя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63288-F21A-B648-8DB0-74887D352E71}"/>
              </a:ext>
            </a:extLst>
          </p:cNvPr>
          <p:cNvSpPr txBox="1"/>
          <p:nvPr/>
        </p:nvSpPr>
        <p:spPr>
          <a:xfrm>
            <a:off x="2935470" y="5450700"/>
            <a:ext cx="5365377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B37DF-57E3-994F-B852-CE287E86EE08}"/>
              </a:ext>
            </a:extLst>
          </p:cNvPr>
          <p:cNvSpPr txBox="1"/>
          <p:nvPr/>
        </p:nvSpPr>
        <p:spPr>
          <a:xfrm>
            <a:off x="8592671" y="54507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73F17-CC0F-8B41-83AA-4A18D5B2AE44}"/>
              </a:ext>
            </a:extLst>
          </p:cNvPr>
          <p:cNvSpPr txBox="1"/>
          <p:nvPr/>
        </p:nvSpPr>
        <p:spPr>
          <a:xfrm>
            <a:off x="9525940" y="5450700"/>
            <a:ext cx="1987924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291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7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1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8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6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7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0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3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4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5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1" y="255163"/>
            <a:ext cx="5096435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СВОЙ ЭКСПЕРИМЕНТ №</a:t>
            </a:r>
            <a:endParaRPr lang="ru-RU" sz="25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269378-00B7-3C4C-A571-662C10B8722E}"/>
              </a:ext>
            </a:extLst>
          </p:cNvPr>
          <p:cNvSpPr txBox="1"/>
          <p:nvPr/>
        </p:nvSpPr>
        <p:spPr>
          <a:xfrm>
            <a:off x="5842747" y="220324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6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1" y="255163"/>
            <a:ext cx="5096435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СВОЙ ЭКСПЕРИМЕНТ №</a:t>
            </a:r>
            <a:endParaRPr lang="ru-RU" sz="25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269378-00B7-3C4C-A571-662C10B8722E}"/>
              </a:ext>
            </a:extLst>
          </p:cNvPr>
          <p:cNvSpPr txBox="1"/>
          <p:nvPr/>
        </p:nvSpPr>
        <p:spPr>
          <a:xfrm>
            <a:off x="5842747" y="220324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3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1" y="255163"/>
            <a:ext cx="5096435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СВОЙ ЭКСПЕРИМЕНТ №</a:t>
            </a:r>
            <a:endParaRPr lang="ru-RU" sz="25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269378-00B7-3C4C-A571-662C10B8722E}"/>
              </a:ext>
            </a:extLst>
          </p:cNvPr>
          <p:cNvSpPr txBox="1"/>
          <p:nvPr/>
        </p:nvSpPr>
        <p:spPr>
          <a:xfrm>
            <a:off x="5842747" y="220324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4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797BFC0-6AB9-CB42-A3D6-864B1E59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3" y="643466"/>
            <a:ext cx="106115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7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1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8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40870-13E5-2345-B9E7-7A0A2533CFBB}"/>
              </a:ext>
            </a:extLst>
          </p:cNvPr>
          <p:cNvSpPr/>
          <p:nvPr/>
        </p:nvSpPr>
        <p:spPr>
          <a:xfrm>
            <a:off x="1775012" y="255163"/>
            <a:ext cx="4320988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ЭКСПЕРИМЕНТ №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2BF7-D873-684B-9635-FFDD2E3C5179}"/>
              </a:ext>
            </a:extLst>
          </p:cNvPr>
          <p:cNvSpPr txBox="1"/>
          <p:nvPr/>
        </p:nvSpPr>
        <p:spPr>
          <a:xfrm>
            <a:off x="7221071" y="753035"/>
            <a:ext cx="4592171" cy="47064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фото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опыта или эксперимента 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на загруженные фото)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0986F-3B75-5F48-994B-ABE65160DFAB}"/>
              </a:ext>
            </a:extLst>
          </p:cNvPr>
          <p:cNvSpPr txBox="1"/>
          <p:nvPr/>
        </p:nvSpPr>
        <p:spPr>
          <a:xfrm>
            <a:off x="7221071" y="5564470"/>
            <a:ext cx="4592171" cy="730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твое загруженное видео проведения опыта или эксперимента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9EF8-EA01-7344-8ED7-08D0A6C2A629}"/>
              </a:ext>
            </a:extLst>
          </p:cNvPr>
          <p:cNvSpPr txBox="1"/>
          <p:nvPr/>
        </p:nvSpPr>
        <p:spPr>
          <a:xfrm>
            <a:off x="212155" y="847759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сделал(а)?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41D1-0C38-9D44-A998-95300FF4795E}"/>
              </a:ext>
            </a:extLst>
          </p:cNvPr>
          <p:cNvSpPr txBox="1"/>
          <p:nvPr/>
        </p:nvSpPr>
        <p:spPr>
          <a:xfrm>
            <a:off x="196848" y="21066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произошло?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11BCC-F28C-A640-9949-0DD50A827FD4}"/>
              </a:ext>
            </a:extLst>
          </p:cNvPr>
          <p:cNvSpPr txBox="1"/>
          <p:nvPr/>
        </p:nvSpPr>
        <p:spPr>
          <a:xfrm>
            <a:off x="210294" y="3055903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так получилось?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7554-CBA1-4744-A389-5099631AC940}"/>
              </a:ext>
            </a:extLst>
          </p:cNvPr>
          <p:cNvSpPr txBox="1"/>
          <p:nvPr/>
        </p:nvSpPr>
        <p:spPr>
          <a:xfrm>
            <a:off x="203570" y="5050614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тебя удивило? Что ты узнал(а) нового?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8FA6E-2B83-3546-93BE-1AB4680D0EAF}"/>
              </a:ext>
            </a:extLst>
          </p:cNvPr>
          <p:cNvSpPr txBox="1"/>
          <p:nvPr/>
        </p:nvSpPr>
        <p:spPr>
          <a:xfrm>
            <a:off x="279389" y="5358390"/>
            <a:ext cx="6842688" cy="936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F4B13-7DBD-5246-B70B-3CC500155368}"/>
              </a:ext>
            </a:extLst>
          </p:cNvPr>
          <p:cNvSpPr txBox="1"/>
          <p:nvPr/>
        </p:nvSpPr>
        <p:spPr>
          <a:xfrm>
            <a:off x="279389" y="1154127"/>
            <a:ext cx="6842688" cy="9351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4653-0CAC-4640-A000-FCC74489B55E}"/>
              </a:ext>
            </a:extLst>
          </p:cNvPr>
          <p:cNvSpPr txBox="1"/>
          <p:nvPr/>
        </p:nvSpPr>
        <p:spPr>
          <a:xfrm>
            <a:off x="284250" y="2418919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AE570-2578-7643-8049-0B0EDFF2C418}"/>
              </a:ext>
            </a:extLst>
          </p:cNvPr>
          <p:cNvSpPr txBox="1"/>
          <p:nvPr/>
        </p:nvSpPr>
        <p:spPr>
          <a:xfrm>
            <a:off x="279389" y="3377792"/>
            <a:ext cx="6842688" cy="7235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70FAF-C1A4-9742-8BE9-AEF7A0713EBF}"/>
              </a:ext>
            </a:extLst>
          </p:cNvPr>
          <p:cNvSpPr txBox="1"/>
          <p:nvPr/>
        </p:nvSpPr>
        <p:spPr>
          <a:xfrm>
            <a:off x="279389" y="4412007"/>
            <a:ext cx="6842688" cy="6244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C9A4-8BF8-2B48-8F53-1DE680617097}"/>
              </a:ext>
            </a:extLst>
          </p:cNvPr>
          <p:cNvSpPr txBox="1"/>
          <p:nvPr/>
        </p:nvSpPr>
        <p:spPr>
          <a:xfrm>
            <a:off x="221313" y="4086876"/>
            <a:ext cx="697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явление встречается в жизни?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62F4C-2194-E140-8B6C-0DCA86CD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 bwMode="auto">
          <a:xfrm>
            <a:off x="279389" y="140445"/>
            <a:ext cx="1495623" cy="73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298F-082C-664D-A7FF-A9C303CDDFD3}"/>
              </a:ext>
            </a:extLst>
          </p:cNvPr>
          <p:cNvSpPr txBox="1"/>
          <p:nvPr/>
        </p:nvSpPr>
        <p:spPr>
          <a:xfrm>
            <a:off x="4790519" y="207115"/>
            <a:ext cx="802341" cy="5722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22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1289</Words>
  <Application>Microsoft Macintosh PowerPoint</Application>
  <PresentationFormat>Широкоэкранный</PresentationFormat>
  <Paragraphs>513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Кондакова</dc:creator>
  <cp:lastModifiedBy>Сергей Кольцов</cp:lastModifiedBy>
  <cp:revision>25</cp:revision>
  <dcterms:created xsi:type="dcterms:W3CDTF">2020-06-08T13:57:41Z</dcterms:created>
  <dcterms:modified xsi:type="dcterms:W3CDTF">2022-01-30T21:33:30Z</dcterms:modified>
</cp:coreProperties>
</file>